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95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240411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Processing For NLP Word Embedding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4037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processing is the backbone of NLP, and Word Embedding is a powerful technique that makes NLP more accurate and efficient. In this presentation, we'll explore everything you need to know about Word Embedding and how it can transform NLP.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07455" y="602575"/>
            <a:ext cx="7501890" cy="1368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88"/>
              </a:lnSpc>
              <a:buNone/>
            </a:pPr>
            <a:r>
              <a:rPr lang="en-US" sz="431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Vistas in Word Embedding Research</a:t>
            </a:r>
            <a:endParaRPr lang="en-US" sz="4310" dirty="0"/>
          </a:p>
        </p:txBody>
      </p:sp>
      <p:sp>
        <p:nvSpPr>
          <p:cNvPr id="5" name="Shape 3"/>
          <p:cNvSpPr/>
          <p:nvPr/>
        </p:nvSpPr>
        <p:spPr>
          <a:xfrm>
            <a:off x="6307455" y="2470190"/>
            <a:ext cx="492562" cy="492562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485096" y="2511266"/>
            <a:ext cx="13716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3"/>
              </a:lnSpc>
              <a:buNone/>
            </a:pPr>
            <a:r>
              <a:rPr lang="en-US" sz="258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86" dirty="0"/>
          </a:p>
        </p:txBody>
      </p:sp>
      <p:sp>
        <p:nvSpPr>
          <p:cNvPr id="7" name="Text 5"/>
          <p:cNvSpPr/>
          <p:nvPr/>
        </p:nvSpPr>
        <p:spPr>
          <a:xfrm>
            <a:off x="7018853" y="2545437"/>
            <a:ext cx="225552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Deeper Networks</a:t>
            </a:r>
            <a:endParaRPr lang="en-US" sz="2155" dirty="0"/>
          </a:p>
        </p:txBody>
      </p:sp>
      <p:sp>
        <p:nvSpPr>
          <p:cNvPr id="8" name="Text 6"/>
          <p:cNvSpPr/>
          <p:nvPr/>
        </p:nvSpPr>
        <p:spPr>
          <a:xfrm>
            <a:off x="7018853" y="3106341"/>
            <a:ext cx="2930128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research is exploring the use of deeper and more complex neural networks for Word Embedding, to capture more nuanced and detailed representations of language.</a:t>
            </a:r>
            <a:endParaRPr lang="en-US" sz="1724" dirty="0"/>
          </a:p>
        </p:txBody>
      </p:sp>
      <p:sp>
        <p:nvSpPr>
          <p:cNvPr id="9" name="Shape 7"/>
          <p:cNvSpPr/>
          <p:nvPr/>
        </p:nvSpPr>
        <p:spPr>
          <a:xfrm>
            <a:off x="10167818" y="2470190"/>
            <a:ext cx="492562" cy="492562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22600" y="2511266"/>
            <a:ext cx="18288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3"/>
              </a:lnSpc>
              <a:buNone/>
            </a:pPr>
            <a:r>
              <a:rPr lang="en-US" sz="258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86" dirty="0"/>
          </a:p>
        </p:txBody>
      </p:sp>
      <p:sp>
        <p:nvSpPr>
          <p:cNvPr id="11" name="Text 9"/>
          <p:cNvSpPr/>
          <p:nvPr/>
        </p:nvSpPr>
        <p:spPr>
          <a:xfrm>
            <a:off x="10879217" y="2545437"/>
            <a:ext cx="2930128" cy="684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Domain-Specific Models</a:t>
            </a:r>
            <a:endParaRPr lang="en-US" sz="2155" dirty="0"/>
          </a:p>
        </p:txBody>
      </p:sp>
      <p:sp>
        <p:nvSpPr>
          <p:cNvPr id="12" name="Text 10"/>
          <p:cNvSpPr/>
          <p:nvPr/>
        </p:nvSpPr>
        <p:spPr>
          <a:xfrm>
            <a:off x="10879217" y="3448407"/>
            <a:ext cx="2930128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be optimized for specific domains or use cases, such as healthcare or finance, to improve accuracy and performance in those areas.</a:t>
            </a:r>
            <a:endParaRPr lang="en-US" sz="1724" dirty="0"/>
          </a:p>
        </p:txBody>
      </p:sp>
      <p:sp>
        <p:nvSpPr>
          <p:cNvPr id="13" name="Shape 11"/>
          <p:cNvSpPr/>
          <p:nvPr/>
        </p:nvSpPr>
        <p:spPr>
          <a:xfrm>
            <a:off x="6307455" y="5939909"/>
            <a:ext cx="492562" cy="492562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66046" y="5980986"/>
            <a:ext cx="17526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3"/>
              </a:lnSpc>
              <a:buNone/>
            </a:pPr>
            <a:r>
              <a:rPr lang="en-US" sz="258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86" dirty="0"/>
          </a:p>
        </p:txBody>
      </p:sp>
      <p:sp>
        <p:nvSpPr>
          <p:cNvPr id="15" name="Text 13"/>
          <p:cNvSpPr/>
          <p:nvPr/>
        </p:nvSpPr>
        <p:spPr>
          <a:xfrm>
            <a:off x="7018853" y="6015157"/>
            <a:ext cx="385572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Interpretable Representations</a:t>
            </a:r>
            <a:endParaRPr lang="en-US" sz="2155" dirty="0"/>
          </a:p>
        </p:txBody>
      </p:sp>
      <p:sp>
        <p:nvSpPr>
          <p:cNvPr id="16" name="Text 14"/>
          <p:cNvSpPr/>
          <p:nvPr/>
        </p:nvSpPr>
        <p:spPr>
          <a:xfrm>
            <a:off x="7018853" y="6576060"/>
            <a:ext cx="6790492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Research is exploring new techniques for creating Word Embedding models that can be more easily interpreted and understood by humans.</a:t>
            </a:r>
            <a:endParaRPr lang="en-US" sz="1724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2195751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Concluding Insights: Empowering NLP with Word Embedding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61212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is a powerful and versatile technique for processing natural language text data. As NLP continues to grow in importance, Word Embedding will undoubtedly play a critical role in empowering machines to more effectively understand and interpret human language.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08252" y="591383"/>
            <a:ext cx="10213896" cy="1343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91"/>
              </a:lnSpc>
              <a:buNone/>
            </a:pPr>
            <a:r>
              <a:rPr lang="en-US" sz="423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Word Embedding: Basics and Significance</a:t>
            </a:r>
            <a:endParaRPr lang="en-US" sz="4233" dirty="0"/>
          </a:p>
        </p:txBody>
      </p:sp>
      <p:sp>
        <p:nvSpPr>
          <p:cNvPr id="5" name="Shape 3"/>
          <p:cNvSpPr/>
          <p:nvPr/>
        </p:nvSpPr>
        <p:spPr>
          <a:xfrm>
            <a:off x="2208252" y="1957908"/>
            <a:ext cx="4999434" cy="2738348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423279" y="2363627"/>
            <a:ext cx="341376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Word Embedding?</a:t>
            </a:r>
            <a:endParaRPr lang="en-US" sz="2116" dirty="0"/>
          </a:p>
        </p:txBody>
      </p:sp>
      <p:sp>
        <p:nvSpPr>
          <p:cNvPr id="7" name="Text 5"/>
          <p:cNvSpPr/>
          <p:nvPr/>
        </p:nvSpPr>
        <p:spPr>
          <a:xfrm>
            <a:off x="2423279" y="2914649"/>
            <a:ext cx="4569381" cy="1375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is a technique that represents words in a continuous, multi-dimensional vector space where words that have similar meaning are closer to each other.</a:t>
            </a:r>
            <a:endParaRPr lang="en-US" sz="1693" dirty="0"/>
          </a:p>
        </p:txBody>
      </p:sp>
      <p:sp>
        <p:nvSpPr>
          <p:cNvPr id="8" name="Shape 6"/>
          <p:cNvSpPr/>
          <p:nvPr/>
        </p:nvSpPr>
        <p:spPr>
          <a:xfrm>
            <a:off x="7422713" y="1933573"/>
            <a:ext cx="4999434" cy="2738348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37740" y="2363627"/>
            <a:ext cx="269748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is it significant?</a:t>
            </a:r>
            <a:endParaRPr lang="en-US" sz="2116" dirty="0"/>
          </a:p>
        </p:txBody>
      </p:sp>
      <p:sp>
        <p:nvSpPr>
          <p:cNvPr id="10" name="Text 8"/>
          <p:cNvSpPr/>
          <p:nvPr/>
        </p:nvSpPr>
        <p:spPr>
          <a:xfrm>
            <a:off x="7637740" y="2914649"/>
            <a:ext cx="4569381" cy="1375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helps to better capture the meaning of natural language expressions and it helps to solve many of the challenges that are encountered when processing text data.</a:t>
            </a:r>
            <a:endParaRPr lang="en-US" sz="1693" dirty="0"/>
          </a:p>
        </p:txBody>
      </p:sp>
      <p:sp>
        <p:nvSpPr>
          <p:cNvPr id="11" name="Shape 9"/>
          <p:cNvSpPr/>
          <p:nvPr/>
        </p:nvSpPr>
        <p:spPr>
          <a:xfrm>
            <a:off x="2208252" y="4863026"/>
            <a:ext cx="4999434" cy="3137980"/>
          </a:xfrm>
          <a:prstGeom prst="roundRect">
            <a:avLst>
              <a:gd name="adj" fmla="val 477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2423279" y="4995776"/>
            <a:ext cx="233934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does it work?</a:t>
            </a:r>
            <a:endParaRPr lang="en-US" sz="2116" dirty="0"/>
          </a:p>
        </p:txBody>
      </p:sp>
      <p:sp>
        <p:nvSpPr>
          <p:cNvPr id="13" name="Text 11"/>
          <p:cNvSpPr/>
          <p:nvPr/>
        </p:nvSpPr>
        <p:spPr>
          <a:xfrm>
            <a:off x="2423279" y="5546797"/>
            <a:ext cx="4569381" cy="171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algorithms create vectors for each word in a corpus of text. Each dimension in the vector represents a different feature of the word, such as its part of speech, its semantic meaning, or its context in the text.</a:t>
            </a:r>
            <a:endParaRPr lang="en-US" sz="1693" dirty="0"/>
          </a:p>
        </p:txBody>
      </p:sp>
      <p:sp>
        <p:nvSpPr>
          <p:cNvPr id="14" name="Shape 12"/>
          <p:cNvSpPr/>
          <p:nvPr/>
        </p:nvSpPr>
        <p:spPr>
          <a:xfrm>
            <a:off x="7422713" y="4863026"/>
            <a:ext cx="4999434" cy="3137980"/>
          </a:xfrm>
          <a:prstGeom prst="roundRect">
            <a:avLst>
              <a:gd name="adj" fmla="val 477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637740" y="4995776"/>
            <a:ext cx="287274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are the benefits?</a:t>
            </a:r>
            <a:endParaRPr lang="en-US" sz="2116" dirty="0"/>
          </a:p>
        </p:txBody>
      </p:sp>
      <p:sp>
        <p:nvSpPr>
          <p:cNvPr id="16" name="Text 14"/>
          <p:cNvSpPr/>
          <p:nvPr/>
        </p:nvSpPr>
        <p:spPr>
          <a:xfrm>
            <a:off x="7637740" y="5546797"/>
            <a:ext cx="4569381" cy="1375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improve the accuracy of NLP models, enhance the expressiveness of language, and enable machines to understand natural language more effectively.</a:t>
            </a:r>
            <a:endParaRPr lang="en-US" sz="169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214914"/>
            <a:ext cx="10439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Power of Semantic Representations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Connected Words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enables semantic relationships between words to be represented as connections between nodes in a graph.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Intelligent Machines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provides the foundation for machine learning algorithms to understand and interpret natural language expressions.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Mimicking the Brain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is inspired by the way that the human brain processes language and represents semantic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320052" y="578287"/>
            <a:ext cx="8983980" cy="657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Building Blocks of Word Embedding</a:t>
            </a:r>
            <a:endParaRPr lang="en-US" sz="4140" dirty="0"/>
          </a:p>
        </p:txBody>
      </p:sp>
      <p:sp>
        <p:nvSpPr>
          <p:cNvPr id="5" name="Shape 3"/>
          <p:cNvSpPr/>
          <p:nvPr/>
        </p:nvSpPr>
        <p:spPr>
          <a:xfrm>
            <a:off x="2320052" y="4823103"/>
            <a:ext cx="9990177" cy="42029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4233922" y="4823103"/>
            <a:ext cx="42029" cy="736044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4018359" y="4586526"/>
            <a:ext cx="473154" cy="473154"/>
          </a:xfrm>
          <a:prstGeom prst="roundRect">
            <a:avLst>
              <a:gd name="adj" fmla="val 26670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4190167" y="4625935"/>
            <a:ext cx="12954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84" dirty="0"/>
          </a:p>
        </p:txBody>
      </p:sp>
      <p:sp>
        <p:nvSpPr>
          <p:cNvPr id="9" name="Text 7"/>
          <p:cNvSpPr/>
          <p:nvPr/>
        </p:nvSpPr>
        <p:spPr>
          <a:xfrm>
            <a:off x="3203377" y="5769531"/>
            <a:ext cx="210312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Corpus Creation</a:t>
            </a:r>
            <a:endParaRPr lang="en-US" sz="2070" dirty="0"/>
          </a:p>
        </p:txBody>
      </p:sp>
      <p:sp>
        <p:nvSpPr>
          <p:cNvPr id="10" name="Text 8"/>
          <p:cNvSpPr/>
          <p:nvPr/>
        </p:nvSpPr>
        <p:spPr>
          <a:xfrm>
            <a:off x="2530316" y="6308408"/>
            <a:ext cx="3449360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large collection of text data is needed to train a Word Embedding model.</a:t>
            </a:r>
            <a:endParaRPr lang="en-US" sz="1656" dirty="0"/>
          </a:p>
        </p:txBody>
      </p:sp>
      <p:sp>
        <p:nvSpPr>
          <p:cNvPr id="11" name="Shape 9"/>
          <p:cNvSpPr/>
          <p:nvPr/>
        </p:nvSpPr>
        <p:spPr>
          <a:xfrm>
            <a:off x="6273939" y="4087058"/>
            <a:ext cx="42029" cy="736044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6058376" y="4586526"/>
            <a:ext cx="473154" cy="473154"/>
          </a:xfrm>
          <a:prstGeom prst="roundRect">
            <a:avLst>
              <a:gd name="adj" fmla="val 26670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207323" y="4625935"/>
            <a:ext cx="17526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84" dirty="0"/>
          </a:p>
        </p:txBody>
      </p:sp>
      <p:sp>
        <p:nvSpPr>
          <p:cNvPr id="14" name="Text 12"/>
          <p:cNvSpPr/>
          <p:nvPr/>
        </p:nvSpPr>
        <p:spPr>
          <a:xfrm>
            <a:off x="5106233" y="2328743"/>
            <a:ext cx="237744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Preprocessing</a:t>
            </a:r>
            <a:endParaRPr lang="en-US" sz="2070" dirty="0"/>
          </a:p>
        </p:txBody>
      </p:sp>
      <p:sp>
        <p:nvSpPr>
          <p:cNvPr id="15" name="Text 13"/>
          <p:cNvSpPr/>
          <p:nvPr/>
        </p:nvSpPr>
        <p:spPr>
          <a:xfrm>
            <a:off x="4570333" y="2867620"/>
            <a:ext cx="3449360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text data must be cleaned, normalized, and tokenized before it can be used for training.</a:t>
            </a:r>
            <a:endParaRPr lang="en-US" sz="1656" dirty="0"/>
          </a:p>
        </p:txBody>
      </p:sp>
      <p:sp>
        <p:nvSpPr>
          <p:cNvPr id="16" name="Shape 14"/>
          <p:cNvSpPr/>
          <p:nvPr/>
        </p:nvSpPr>
        <p:spPr>
          <a:xfrm>
            <a:off x="8314075" y="4823103"/>
            <a:ext cx="42029" cy="736044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8098512" y="4586526"/>
            <a:ext cx="473154" cy="473154"/>
          </a:xfrm>
          <a:prstGeom prst="roundRect">
            <a:avLst>
              <a:gd name="adj" fmla="val 26670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8251269" y="4625935"/>
            <a:ext cx="16764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84" dirty="0"/>
          </a:p>
        </p:txBody>
      </p:sp>
      <p:sp>
        <p:nvSpPr>
          <p:cNvPr id="19" name="Text 17"/>
          <p:cNvSpPr/>
          <p:nvPr/>
        </p:nvSpPr>
        <p:spPr>
          <a:xfrm>
            <a:off x="7024449" y="5769531"/>
            <a:ext cx="262128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Vocabulary Selection</a:t>
            </a:r>
            <a:endParaRPr lang="en-US" sz="2070" dirty="0"/>
          </a:p>
        </p:txBody>
      </p:sp>
      <p:sp>
        <p:nvSpPr>
          <p:cNvPr id="20" name="Text 18"/>
          <p:cNvSpPr/>
          <p:nvPr/>
        </p:nvSpPr>
        <p:spPr>
          <a:xfrm>
            <a:off x="6610469" y="6308408"/>
            <a:ext cx="3449360" cy="1345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size and quality of the vocabulary selected for the training corpus is important for producing accurate Word Embedding models.</a:t>
            </a:r>
            <a:endParaRPr lang="en-US" sz="1656" dirty="0"/>
          </a:p>
        </p:txBody>
      </p:sp>
      <p:sp>
        <p:nvSpPr>
          <p:cNvPr id="21" name="Shape 19"/>
          <p:cNvSpPr/>
          <p:nvPr/>
        </p:nvSpPr>
        <p:spPr>
          <a:xfrm>
            <a:off x="10354211" y="4087058"/>
            <a:ext cx="42029" cy="736044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10138648" y="4586526"/>
            <a:ext cx="473154" cy="473154"/>
          </a:xfrm>
          <a:prstGeom prst="roundRect">
            <a:avLst>
              <a:gd name="adj" fmla="val 26670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283785" y="4625935"/>
            <a:ext cx="18288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5"/>
              </a:lnSpc>
              <a:buNone/>
            </a:pPr>
            <a:r>
              <a:rPr lang="en-US" sz="248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84" dirty="0"/>
          </a:p>
        </p:txBody>
      </p:sp>
      <p:sp>
        <p:nvSpPr>
          <p:cNvPr id="24" name="Text 22"/>
          <p:cNvSpPr/>
          <p:nvPr/>
        </p:nvSpPr>
        <p:spPr>
          <a:xfrm>
            <a:off x="8748355" y="1656040"/>
            <a:ext cx="3253740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8"/>
              </a:lnSpc>
              <a:buNone/>
            </a:pPr>
            <a:r>
              <a:rPr lang="en-US" sz="207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Dimensionality Reduction</a:t>
            </a:r>
            <a:endParaRPr lang="en-US" sz="2070" dirty="0"/>
          </a:p>
        </p:txBody>
      </p:sp>
      <p:sp>
        <p:nvSpPr>
          <p:cNvPr id="25" name="Text 23"/>
          <p:cNvSpPr/>
          <p:nvPr/>
        </p:nvSpPr>
        <p:spPr>
          <a:xfrm>
            <a:off x="8650486" y="2194917"/>
            <a:ext cx="3449479" cy="1681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word vectors are computationally expensive, so algorithms should be created that can reduce dimensionality without sacrificing accuracy.</a:t>
            </a:r>
            <a:endParaRPr lang="en-US" sz="165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037273"/>
            <a:ext cx="9517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Word2Vec: Unveiling the Mechanics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986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Origins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918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Word2Vec algorithm was introduced in a 2013 paper by Tomas Mikolov, et al. It improved the performance of Word Embedding over previous methods.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986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680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Architecture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60037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Word2Vec algorithm is based on a neural network architecture that uses a shallow, two-layer network to predict words based on their context.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986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680"/>
            <a:ext cx="2392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Training Data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60037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Word2Vec algorithm is trained on a text corpus to create word vectors that can represent the meaning and characteristics of words.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07455" y="602575"/>
            <a:ext cx="7501890" cy="1368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88"/>
              </a:lnSpc>
              <a:buNone/>
            </a:pPr>
            <a:r>
              <a:rPr lang="en-US" sz="431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GloVe: Mapping Words in Vector Space</a:t>
            </a:r>
            <a:endParaRPr lang="en-US" sz="4310" dirty="0"/>
          </a:p>
        </p:txBody>
      </p:sp>
      <p:sp>
        <p:nvSpPr>
          <p:cNvPr id="5" name="Shape 3"/>
          <p:cNvSpPr/>
          <p:nvPr/>
        </p:nvSpPr>
        <p:spPr>
          <a:xfrm>
            <a:off x="6307455" y="2470190"/>
            <a:ext cx="492562" cy="492562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485096" y="2511266"/>
            <a:ext cx="13716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3"/>
              </a:lnSpc>
              <a:buNone/>
            </a:pPr>
            <a:r>
              <a:rPr lang="en-US" sz="258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86" dirty="0"/>
          </a:p>
        </p:txBody>
      </p:sp>
      <p:sp>
        <p:nvSpPr>
          <p:cNvPr id="7" name="Text 5"/>
          <p:cNvSpPr/>
          <p:nvPr/>
        </p:nvSpPr>
        <p:spPr>
          <a:xfrm>
            <a:off x="7018853" y="2545437"/>
            <a:ext cx="218944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GloVe?</a:t>
            </a:r>
            <a:endParaRPr lang="en-US" sz="2155" dirty="0"/>
          </a:p>
        </p:txBody>
      </p:sp>
      <p:sp>
        <p:nvSpPr>
          <p:cNvPr id="8" name="Text 6"/>
          <p:cNvSpPr/>
          <p:nvPr/>
        </p:nvSpPr>
        <p:spPr>
          <a:xfrm>
            <a:off x="7018853" y="3106341"/>
            <a:ext cx="2930128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 is another popular Word Embedding algorithm, invented by Stanford researchers, that uses global statistical information to map words in vector space.</a:t>
            </a:r>
            <a:endParaRPr lang="en-US" sz="1724" dirty="0"/>
          </a:p>
        </p:txBody>
      </p:sp>
      <p:sp>
        <p:nvSpPr>
          <p:cNvPr id="9" name="Shape 7"/>
          <p:cNvSpPr/>
          <p:nvPr/>
        </p:nvSpPr>
        <p:spPr>
          <a:xfrm>
            <a:off x="10167818" y="2470190"/>
            <a:ext cx="492562" cy="492562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22600" y="2511266"/>
            <a:ext cx="18288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3"/>
              </a:lnSpc>
              <a:buNone/>
            </a:pPr>
            <a:r>
              <a:rPr lang="en-US" sz="258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86" dirty="0"/>
          </a:p>
        </p:txBody>
      </p:sp>
      <p:sp>
        <p:nvSpPr>
          <p:cNvPr id="11" name="Text 9"/>
          <p:cNvSpPr/>
          <p:nvPr/>
        </p:nvSpPr>
        <p:spPr>
          <a:xfrm>
            <a:off x="10879217" y="2545437"/>
            <a:ext cx="2930128" cy="684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are the differences?</a:t>
            </a:r>
            <a:endParaRPr lang="en-US" sz="2155" dirty="0"/>
          </a:p>
        </p:txBody>
      </p:sp>
      <p:sp>
        <p:nvSpPr>
          <p:cNvPr id="12" name="Text 10"/>
          <p:cNvSpPr/>
          <p:nvPr/>
        </p:nvSpPr>
        <p:spPr>
          <a:xfrm>
            <a:off x="10879217" y="3448407"/>
            <a:ext cx="2930128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Word2Vec is a prediction-based algorithm, while GloVe uses co-occurrence statistics. GloVe also tends to handle rare words better than Word2Vec.</a:t>
            </a:r>
            <a:endParaRPr lang="en-US" sz="1724" dirty="0"/>
          </a:p>
        </p:txBody>
      </p:sp>
      <p:sp>
        <p:nvSpPr>
          <p:cNvPr id="13" name="Shape 11"/>
          <p:cNvSpPr/>
          <p:nvPr/>
        </p:nvSpPr>
        <p:spPr>
          <a:xfrm>
            <a:off x="6307455" y="5939909"/>
            <a:ext cx="492562" cy="492562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66046" y="5980986"/>
            <a:ext cx="175260" cy="410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3"/>
              </a:lnSpc>
              <a:buNone/>
            </a:pPr>
            <a:r>
              <a:rPr lang="en-US" sz="258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86" dirty="0"/>
          </a:p>
        </p:txBody>
      </p:sp>
      <p:sp>
        <p:nvSpPr>
          <p:cNvPr id="15" name="Text 13"/>
          <p:cNvSpPr/>
          <p:nvPr/>
        </p:nvSpPr>
        <p:spPr>
          <a:xfrm>
            <a:off x="7018853" y="6015157"/>
            <a:ext cx="292608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are the benefits?</a:t>
            </a:r>
            <a:endParaRPr lang="en-US" sz="2155" dirty="0"/>
          </a:p>
        </p:txBody>
      </p:sp>
      <p:sp>
        <p:nvSpPr>
          <p:cNvPr id="16" name="Text 14"/>
          <p:cNvSpPr/>
          <p:nvPr/>
        </p:nvSpPr>
        <p:spPr>
          <a:xfrm>
            <a:off x="7018853" y="6576060"/>
            <a:ext cx="6790492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 has been shown to perform well on a variety of NLP tasks and benchmarks, and it is often used in conjunction with other algorithms for improved performance.</a:t>
            </a:r>
            <a:endParaRPr lang="en-US" sz="1724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879884" y="513517"/>
            <a:ext cx="8870633" cy="1167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5"/>
              </a:lnSpc>
              <a:buNone/>
            </a:pPr>
            <a:r>
              <a:rPr lang="en-US" sz="36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Enhancing Language Models with Word Embedding</a:t>
            </a:r>
            <a:endParaRPr lang="en-US" sz="3676" dirty="0"/>
          </a:p>
        </p:txBody>
      </p:sp>
      <p:sp>
        <p:nvSpPr>
          <p:cNvPr id="5" name="Shape 3"/>
          <p:cNvSpPr/>
          <p:nvPr/>
        </p:nvSpPr>
        <p:spPr>
          <a:xfrm>
            <a:off x="7296626" y="2054066"/>
            <a:ext cx="37267" cy="5663208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525286" y="2391311"/>
            <a:ext cx="653534" cy="3726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105114" y="2199918"/>
            <a:ext cx="420172" cy="420172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57990" y="2234922"/>
            <a:ext cx="114300" cy="35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57"/>
              </a:lnSpc>
              <a:buNone/>
            </a:pPr>
            <a:r>
              <a:rPr lang="en-US" sz="220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6" dirty="0"/>
          </a:p>
        </p:txBody>
      </p:sp>
      <p:sp>
        <p:nvSpPr>
          <p:cNvPr id="9" name="Text 7"/>
          <p:cNvSpPr/>
          <p:nvPr/>
        </p:nvSpPr>
        <p:spPr>
          <a:xfrm>
            <a:off x="8342233" y="2240756"/>
            <a:ext cx="219456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8"/>
              </a:lnSpc>
              <a:buNone/>
            </a:pPr>
            <a:r>
              <a:rPr lang="en-US" sz="1838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Language Modeling</a:t>
            </a:r>
            <a:endParaRPr lang="en-US" sz="1838" dirty="0"/>
          </a:p>
        </p:txBody>
      </p:sp>
      <p:sp>
        <p:nvSpPr>
          <p:cNvPr id="10" name="Text 8"/>
          <p:cNvSpPr/>
          <p:nvPr/>
        </p:nvSpPr>
        <p:spPr>
          <a:xfrm>
            <a:off x="8342233" y="2719268"/>
            <a:ext cx="3408283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3"/>
              </a:lnSpc>
              <a:buNone/>
            </a:pPr>
            <a:r>
              <a:rPr lang="en-US" sz="147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enhance language models by providing more expressive and accurate word representations.</a:t>
            </a:r>
            <a:endParaRPr lang="en-US" sz="1470" dirty="0"/>
          </a:p>
        </p:txBody>
      </p:sp>
      <p:sp>
        <p:nvSpPr>
          <p:cNvPr id="11" name="Shape 9"/>
          <p:cNvSpPr/>
          <p:nvPr/>
        </p:nvSpPr>
        <p:spPr>
          <a:xfrm>
            <a:off x="6451580" y="3324999"/>
            <a:ext cx="653534" cy="3726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105114" y="3133606"/>
            <a:ext cx="420172" cy="420172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38940" y="3168610"/>
            <a:ext cx="152400" cy="35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57"/>
              </a:lnSpc>
              <a:buNone/>
            </a:pPr>
            <a:r>
              <a:rPr lang="en-US" sz="220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6" dirty="0"/>
          </a:p>
        </p:txBody>
      </p:sp>
      <p:sp>
        <p:nvSpPr>
          <p:cNvPr id="14" name="Text 12"/>
          <p:cNvSpPr/>
          <p:nvPr/>
        </p:nvSpPr>
        <p:spPr>
          <a:xfrm>
            <a:off x="3331607" y="3174444"/>
            <a:ext cx="295656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98"/>
              </a:lnSpc>
              <a:buNone/>
            </a:pPr>
            <a:r>
              <a:rPr lang="en-US" sz="1838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Named Entity Recognition</a:t>
            </a:r>
            <a:endParaRPr lang="en-US" sz="1838" dirty="0"/>
          </a:p>
        </p:txBody>
      </p:sp>
      <p:sp>
        <p:nvSpPr>
          <p:cNvPr id="15" name="Text 13"/>
          <p:cNvSpPr/>
          <p:nvPr/>
        </p:nvSpPr>
        <p:spPr>
          <a:xfrm>
            <a:off x="2879884" y="3652957"/>
            <a:ext cx="3408283" cy="1195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53"/>
              </a:lnSpc>
              <a:buNone/>
            </a:pPr>
            <a:r>
              <a:rPr lang="en-US" sz="147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training Word Embedding models on named entity data, machines can better recognize people, places, and things in natural language text.</a:t>
            </a:r>
            <a:endParaRPr lang="en-US" sz="1470" dirty="0"/>
          </a:p>
        </p:txBody>
      </p:sp>
      <p:sp>
        <p:nvSpPr>
          <p:cNvPr id="16" name="Shape 14"/>
          <p:cNvSpPr/>
          <p:nvPr/>
        </p:nvSpPr>
        <p:spPr>
          <a:xfrm>
            <a:off x="7525286" y="4441924"/>
            <a:ext cx="653534" cy="3726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105114" y="4250531"/>
            <a:ext cx="420172" cy="420172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38940" y="4285536"/>
            <a:ext cx="152400" cy="35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57"/>
              </a:lnSpc>
              <a:buNone/>
            </a:pPr>
            <a:r>
              <a:rPr lang="en-US" sz="220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6" dirty="0"/>
          </a:p>
        </p:txBody>
      </p:sp>
      <p:sp>
        <p:nvSpPr>
          <p:cNvPr id="19" name="Text 17"/>
          <p:cNvSpPr/>
          <p:nvPr/>
        </p:nvSpPr>
        <p:spPr>
          <a:xfrm>
            <a:off x="8342233" y="4291370"/>
            <a:ext cx="205740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8"/>
              </a:lnSpc>
              <a:buNone/>
            </a:pPr>
            <a:r>
              <a:rPr lang="en-US" sz="1838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Classification</a:t>
            </a:r>
            <a:endParaRPr lang="en-US" sz="1838" dirty="0"/>
          </a:p>
        </p:txBody>
      </p:sp>
      <p:sp>
        <p:nvSpPr>
          <p:cNvPr id="20" name="Text 18"/>
          <p:cNvSpPr/>
          <p:nvPr/>
        </p:nvSpPr>
        <p:spPr>
          <a:xfrm>
            <a:off x="8342233" y="4769882"/>
            <a:ext cx="3408283" cy="1494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3"/>
              </a:lnSpc>
              <a:buNone/>
            </a:pPr>
            <a:r>
              <a:rPr lang="en-US" sz="147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be used to classify text data more accurately, by mapping words to meaningful feature vectors that capture important characteristics of the text.</a:t>
            </a:r>
            <a:endParaRPr lang="en-US" sz="1470" dirty="0"/>
          </a:p>
        </p:txBody>
      </p:sp>
      <p:sp>
        <p:nvSpPr>
          <p:cNvPr id="21" name="Shape 19"/>
          <p:cNvSpPr/>
          <p:nvPr/>
        </p:nvSpPr>
        <p:spPr>
          <a:xfrm>
            <a:off x="6451580" y="5708273"/>
            <a:ext cx="653534" cy="37267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105114" y="5516880"/>
            <a:ext cx="420172" cy="420172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235130" y="5551884"/>
            <a:ext cx="160020" cy="35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57"/>
              </a:lnSpc>
              <a:buNone/>
            </a:pPr>
            <a:r>
              <a:rPr lang="en-US" sz="220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6" dirty="0"/>
          </a:p>
        </p:txBody>
      </p:sp>
      <p:sp>
        <p:nvSpPr>
          <p:cNvPr id="24" name="Text 22"/>
          <p:cNvSpPr/>
          <p:nvPr/>
        </p:nvSpPr>
        <p:spPr>
          <a:xfrm>
            <a:off x="4108847" y="5557718"/>
            <a:ext cx="21793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98"/>
              </a:lnSpc>
              <a:buNone/>
            </a:pPr>
            <a:r>
              <a:rPr lang="en-US" sz="1838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Analysis</a:t>
            </a:r>
            <a:endParaRPr lang="en-US" sz="1838" dirty="0"/>
          </a:p>
        </p:txBody>
      </p:sp>
      <p:sp>
        <p:nvSpPr>
          <p:cNvPr id="25" name="Text 23"/>
          <p:cNvSpPr/>
          <p:nvPr/>
        </p:nvSpPr>
        <p:spPr>
          <a:xfrm>
            <a:off x="2879884" y="6036231"/>
            <a:ext cx="3408283" cy="1494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53"/>
              </a:lnSpc>
              <a:buNone/>
            </a:pPr>
            <a:r>
              <a:rPr lang="en-US" sz="147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help machines to identify the sentiment or tone of natural language expressions, by representing the emotional content of words in vector space.</a:t>
            </a:r>
            <a:endParaRPr lang="en-US" sz="147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NLP Applications Boosted by Word Embedding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15389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Virtual Assistants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84746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help virtual assistants like Siri, Alexa, and Google Assistant to understand and respond to voice commands more accurately.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155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Translation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enhance the accuracy and fluency of machine translation, by providing more contextually appropriate word choices.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155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Autocorrect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8486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improve autocorrect algorithms by providing better suggestions for misspelled or mistyped words.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82950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Exploring the Challenges of Word Embedding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62595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60163" y="2884765"/>
            <a:ext cx="3307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Ambiguity and Polysemy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45412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Words that have multiple meanings, or are used in multiple contexts, can be challenging to accurately represent in vector space.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662595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48456" y="2884765"/>
            <a:ext cx="2324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Contextualization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45412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is most effective when it can accurately represent words in context. However, context can be difficult to capture and interpret.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964668"/>
            <a:ext cx="5166122" cy="2435304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2260163" y="5186839"/>
            <a:ext cx="4587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Cultural and Linguistic Differences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75619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can struggle to accurately represent words and concepts that are specific to particular cultures or languages.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964668"/>
            <a:ext cx="5166122" cy="2435304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648456" y="5186839"/>
            <a:ext cx="345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Selection and Quality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756196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Embedding depends on large, high-quality data sets for accurate training. Data selection and cleaning are important for achieving good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994</Words>
  <Application>Microsoft Office PowerPoint</Application>
  <PresentationFormat>Custom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Nitin</cp:lastModifiedBy>
  <cp:revision>3</cp:revision>
  <dcterms:created xsi:type="dcterms:W3CDTF">2023-08-15T10:17:21Z</dcterms:created>
  <dcterms:modified xsi:type="dcterms:W3CDTF">2023-09-03T12:48:00Z</dcterms:modified>
</cp:coreProperties>
</file>